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BC5BD-9E2F-414C-9015-13788FC0193C}" type="datetimeFigureOut">
              <a:rPr lang="de-AT" smtClean="0"/>
              <a:t>14.04.2015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DADA7-2706-48D1-B3AF-CCA5FB476E4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88475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A324-80A5-4097-8CA4-576433979278}" type="datetime1">
              <a:rPr lang="en-US" smtClean="0"/>
              <a:t>4/14/2015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Twitter - Mag. Manfred Klima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48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marL="0">
              <a:defRPr sz="5200"/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B38F-4492-4023-8122-02A727D6A710}" type="datetime1">
              <a:rPr lang="en-US" smtClean="0"/>
              <a:t>4/14/2015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064" y="286603"/>
            <a:ext cx="970616" cy="78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14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DB78C-88B8-4189-8021-E95D98726A8B}" type="datetime1">
              <a:rPr lang="en-US" smtClean="0"/>
              <a:t>4/14/2015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610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1C912-E407-4809-B523-519DBED9813B}" type="datetime1">
              <a:rPr lang="en-US" smtClean="0"/>
              <a:t>4/14/2015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26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6A8A-22D9-4294-A44B-EA2611081483}" type="datetime1">
              <a:rPr lang="en-US" smtClean="0"/>
              <a:t>4/14/2015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241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7B22-EADE-4DA8-A7BB-C9B823346BBE}" type="datetime1">
              <a:rPr lang="en-US" smtClean="0"/>
              <a:t>4/14/2015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371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9B42-C8B8-4231-97ED-9014AF441B06}" type="datetime1">
              <a:rPr lang="en-US" smtClean="0"/>
              <a:t>4/14/2015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Twitter - Mag. Manfred Klima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505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EE121B1-1521-4874-A8A2-8E2096846D42}" type="datetime1">
              <a:rPr lang="en-US" smtClean="0"/>
              <a:t>4/14/2015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Twitter - Mag. Manfred Klima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899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FA5B-C23A-4532-B627-99AB7A301871}" type="datetime1">
              <a:rPr lang="en-US" smtClean="0"/>
              <a:t>4/14/2015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291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4497-6CD9-4275-A004-F678220DBE09}" type="datetime1">
              <a:rPr lang="en-US" smtClean="0"/>
              <a:t>4/14/2015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342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08610-5A90-45CA-B443-13662234BD1E}" type="datetime1">
              <a:rPr lang="en-US" smtClean="0"/>
              <a:t>4/14/2015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645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B8F83DB-D3D5-4007-94B6-95B7D7791E65}" type="datetime1">
              <a:rPr lang="en-US" smtClean="0"/>
              <a:t>4/14/2015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Twitter - Mag. Manfred Klima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06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twitter.com/articles/20172013-so-funktionieren-twitter-ads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2915618"/>
          </a:xfrm>
        </p:spPr>
        <p:txBody>
          <a:bodyPr/>
          <a:lstStyle/>
          <a:p>
            <a:r>
              <a:rPr lang="de-DE" dirty="0" smtClean="0"/>
              <a:t>@</a:t>
            </a:r>
            <a:r>
              <a:rPr lang="de-DE" dirty="0" err="1" smtClean="0"/>
              <a:t>m_klima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818" y="1750520"/>
            <a:ext cx="2371725" cy="1924050"/>
          </a:xfrm>
          <a:prstGeom prst="rect">
            <a:avLst/>
          </a:prstGeo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60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Nutzer 03/2015 – 288 Mio.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4215" y="1846263"/>
            <a:ext cx="3665678" cy="4022725"/>
          </a:xfrm>
          <a:prstGeom prst="rect">
            <a:avLst/>
          </a:prstGeom>
        </p:spPr>
      </p:pic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65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 Tweet =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sz="4800" dirty="0" smtClean="0"/>
          </a:p>
          <a:p>
            <a:r>
              <a:rPr lang="de-DE" sz="4800" spc="-50" dirty="0">
                <a:latin typeface="+mj-lt"/>
                <a:ea typeface="+mj-ea"/>
                <a:cs typeface="+mj-cs"/>
              </a:rPr>
              <a:t>Maximal 140 Zeichen lang</a:t>
            </a:r>
          </a:p>
          <a:p>
            <a:r>
              <a:rPr lang="de-DE" sz="4800" spc="-50" dirty="0">
                <a:latin typeface="+mj-lt"/>
                <a:ea typeface="+mj-ea"/>
                <a:cs typeface="+mj-cs"/>
              </a:rPr>
              <a:t>+ Foto (optional)</a:t>
            </a:r>
            <a:endParaRPr lang="de-AT" sz="4800" spc="-5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32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Wofür Twitter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 smtClean="0"/>
              <a:t>Kommunikationsplattform für:</a:t>
            </a:r>
          </a:p>
          <a:p>
            <a:r>
              <a:rPr lang="de-DE" dirty="0" smtClean="0"/>
              <a:t>Nachrichten</a:t>
            </a:r>
          </a:p>
          <a:p>
            <a:r>
              <a:rPr lang="de-DE" dirty="0" smtClean="0"/>
              <a:t>Kommentare weitergeben</a:t>
            </a:r>
          </a:p>
          <a:p>
            <a:r>
              <a:rPr lang="de-DE" dirty="0" smtClean="0"/>
              <a:t>Aktuelle Meldungen</a:t>
            </a:r>
          </a:p>
          <a:p>
            <a:r>
              <a:rPr lang="de-DE" dirty="0" smtClean="0"/>
              <a:t>Geschäftliche Kommunikation C2B, B2B</a:t>
            </a:r>
          </a:p>
          <a:p>
            <a:r>
              <a:rPr lang="de-DE" dirty="0" smtClean="0"/>
              <a:t>Unterricht </a:t>
            </a:r>
            <a:endParaRPr lang="de-DE" dirty="0" smtClean="0"/>
          </a:p>
          <a:p>
            <a:r>
              <a:rPr lang="de-DE" dirty="0" smtClean="0"/>
              <a:t>Live von Veranstaltungen</a:t>
            </a:r>
          </a:p>
          <a:p>
            <a:r>
              <a:rPr lang="de-DE" dirty="0" smtClean="0"/>
              <a:t>…</a:t>
            </a: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16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Start mit 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>
                <a:hlinkClick r:id="rId2"/>
              </a:rPr>
              <a:t>https://twitter.com</a:t>
            </a:r>
            <a:endParaRPr lang="de-DE" dirty="0" smtClean="0"/>
          </a:p>
          <a:p>
            <a:r>
              <a:rPr lang="de-DE" dirty="0" smtClean="0"/>
              <a:t>Benutzer anlegen</a:t>
            </a:r>
            <a:r>
              <a:rPr lang="de-AT" dirty="0" smtClean="0"/>
              <a:t> (Name möglichst kurz wählen)</a:t>
            </a:r>
          </a:p>
          <a:p>
            <a:r>
              <a:rPr lang="de-DE" dirty="0" smtClean="0"/>
              <a:t>Profil erstellen</a:t>
            </a:r>
          </a:p>
          <a:p>
            <a:r>
              <a:rPr lang="de-DE" dirty="0" smtClean="0"/>
              <a:t>Einstellungen – Sicherheit… kontrollieren</a:t>
            </a:r>
          </a:p>
        </p:txBody>
      </p:sp>
      <p:pic>
        <p:nvPicPr>
          <p:cNvPr id="4" name="Inhaltsplatzhalt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880" y="533414"/>
            <a:ext cx="1179834" cy="957134"/>
          </a:xfrm>
          <a:prstGeom prst="rect">
            <a:avLst/>
          </a:prstGeo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17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Following</a:t>
            </a:r>
            <a:r>
              <a:rPr lang="de-DE" dirty="0"/>
              <a:t> </a:t>
            </a:r>
            <a:r>
              <a:rPr lang="de-DE" dirty="0" smtClean="0"/>
              <a:t>– Folge Ich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Personen folgen</a:t>
            </a:r>
          </a:p>
          <a:p>
            <a:r>
              <a:rPr lang="de-DE" dirty="0" smtClean="0"/>
              <a:t>Keine gegenseitige Erlaubnis nötig</a:t>
            </a:r>
          </a:p>
          <a:p>
            <a:r>
              <a:rPr lang="de-DE" dirty="0" smtClean="0"/>
              <a:t>Twitter erstellt Vorschläge für</a:t>
            </a:r>
          </a:p>
          <a:p>
            <a:r>
              <a:rPr lang="de-DE" dirty="0" smtClean="0"/>
              <a:t>interessante Personen</a:t>
            </a:r>
          </a:p>
          <a:p>
            <a:r>
              <a:rPr lang="de-DE" dirty="0" smtClean="0"/>
              <a:t>Eigenes Profil wird für Vorschläge verwendet</a:t>
            </a:r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6280" y="1845734"/>
            <a:ext cx="2819400" cy="2771775"/>
          </a:xfrm>
          <a:prstGeom prst="rect">
            <a:avLst/>
          </a:prstGeo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5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Follower – FOLGT DIR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Wer sind meine Follower?</a:t>
            </a:r>
          </a:p>
          <a:p>
            <a:r>
              <a:rPr lang="de-DE" dirty="0" smtClean="0"/>
              <a:t>Soll ich einem Follower </a:t>
            </a:r>
          </a:p>
          <a:p>
            <a:r>
              <a:rPr lang="de-DE" dirty="0" smtClean="0"/>
              <a:t>selbst auch folgen</a:t>
            </a:r>
            <a:endParaRPr lang="de-DE" dirty="0"/>
          </a:p>
          <a:p>
            <a:endParaRPr lang="de-DE" dirty="0" smtClean="0"/>
          </a:p>
          <a:p>
            <a:r>
              <a:rPr lang="de-DE" dirty="0" smtClean="0"/>
              <a:t>Siehe Menü -&gt; </a:t>
            </a:r>
            <a:endParaRPr lang="de-AT" dirty="0"/>
          </a:p>
        </p:txBody>
      </p:sp>
      <p:pic>
        <p:nvPicPr>
          <p:cNvPr id="4" name="Inhaltsplatzhalt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605" y="2094663"/>
            <a:ext cx="2886075" cy="276225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935" y="3894888"/>
            <a:ext cx="2800350" cy="1924050"/>
          </a:xfrm>
          <a:prstGeom prst="rect">
            <a:avLst/>
          </a:prstGeom>
        </p:spPr>
      </p:pic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65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Nachricht - Tweet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Maximal 140 Zeichen</a:t>
            </a:r>
          </a:p>
          <a:p>
            <a:r>
              <a:rPr lang="de-DE" dirty="0" smtClean="0"/>
              <a:t>Text, Hashtags, @Messages, Links + Foto</a:t>
            </a:r>
          </a:p>
          <a:p>
            <a:r>
              <a:rPr lang="de-DE" dirty="0" smtClean="0"/>
              <a:t>Lange Nachrichten kürzen</a:t>
            </a:r>
          </a:p>
          <a:p>
            <a:r>
              <a:rPr lang="de-DE" dirty="0" smtClean="0"/>
              <a:t>Und -&gt; + </a:t>
            </a:r>
          </a:p>
          <a:p>
            <a:r>
              <a:rPr lang="de-DE" dirty="0" smtClean="0"/>
              <a:t>eins, zwei, drei -&gt; 1, 2, 3 </a:t>
            </a:r>
          </a:p>
          <a:p>
            <a:r>
              <a:rPr lang="de-DE" dirty="0" smtClean="0"/>
              <a:t>Links kürzen z.B.: bit.ly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3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#</a:t>
            </a:r>
            <a:r>
              <a:rPr lang="de-DE" dirty="0" err="1" smtClean="0"/>
              <a:t>hashtag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Zum Markieren einer Nachricht</a:t>
            </a:r>
          </a:p>
          <a:p>
            <a:r>
              <a:rPr lang="de-DE" dirty="0" smtClean="0"/>
              <a:t>Nachrichten können über </a:t>
            </a:r>
            <a:r>
              <a:rPr lang="de-DE" dirty="0" err="1" smtClean="0"/>
              <a:t>hashtags</a:t>
            </a:r>
            <a:r>
              <a:rPr lang="de-DE" dirty="0" smtClean="0"/>
              <a:t> gefunden werden</a:t>
            </a:r>
          </a:p>
          <a:p>
            <a:endParaRPr lang="de-DE" dirty="0" smtClean="0"/>
          </a:p>
          <a:p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3363257"/>
            <a:ext cx="7308609" cy="1142755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4242062" y="3638746"/>
            <a:ext cx="970961" cy="26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Rechteck 6"/>
          <p:cNvSpPr/>
          <p:nvPr/>
        </p:nvSpPr>
        <p:spPr>
          <a:xfrm>
            <a:off x="5514680" y="3638746"/>
            <a:ext cx="1489435" cy="2639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4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@</a:t>
            </a:r>
            <a:r>
              <a:rPr lang="de-DE" dirty="0" err="1" smtClean="0"/>
              <a:t>messages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Persönliche Nachricht an eine Person</a:t>
            </a:r>
          </a:p>
          <a:p>
            <a:r>
              <a:rPr lang="de-DE" dirty="0" smtClean="0"/>
              <a:t>Öffentlich aber an bestimmte Person gerichtet</a:t>
            </a:r>
          </a:p>
          <a:p>
            <a:endParaRPr lang="de-DE" dirty="0"/>
          </a:p>
          <a:p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80" y="3359084"/>
            <a:ext cx="8520258" cy="1175208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2262433" y="3742441"/>
            <a:ext cx="1432874" cy="2450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83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Retweet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Weiterleitung einer Nachricht</a:t>
            </a:r>
          </a:p>
          <a:p>
            <a:r>
              <a:rPr lang="de-DE" dirty="0" smtClean="0"/>
              <a:t>Dient der schnellen Verbreitung einer Nachricht</a:t>
            </a:r>
          </a:p>
          <a:p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637" y="3488231"/>
            <a:ext cx="7644317" cy="1658803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4260915" y="3648173"/>
            <a:ext cx="1055803" cy="2092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/>
          <p:cNvSpPr/>
          <p:nvPr/>
        </p:nvSpPr>
        <p:spPr>
          <a:xfrm>
            <a:off x="2771480" y="4694548"/>
            <a:ext cx="716438" cy="4524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30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Favorisieren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97280" y="1855161"/>
            <a:ext cx="10058400" cy="4023360"/>
          </a:xfrm>
        </p:spPr>
        <p:txBody>
          <a:bodyPr/>
          <a:lstStyle/>
          <a:p>
            <a:r>
              <a:rPr lang="de-DE" dirty="0" smtClean="0"/>
              <a:t>Eine Empfehlung</a:t>
            </a:r>
          </a:p>
          <a:p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79" y="2651092"/>
            <a:ext cx="6745821" cy="1460134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2055043" y="2733773"/>
            <a:ext cx="1159497" cy="3299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505" y="4204298"/>
            <a:ext cx="6353390" cy="1234968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3912124" y="5024958"/>
            <a:ext cx="876692" cy="3766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9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DM – </a:t>
            </a:r>
            <a:r>
              <a:rPr lang="de-DE" dirty="0" err="1" smtClean="0"/>
              <a:t>direct</a:t>
            </a:r>
            <a:r>
              <a:rPr lang="de-DE" dirty="0" smtClean="0"/>
              <a:t> </a:t>
            </a:r>
            <a:r>
              <a:rPr lang="de-DE" dirty="0" err="1" smtClean="0"/>
              <a:t>messages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Private Nachricht</a:t>
            </a:r>
          </a:p>
          <a:p>
            <a:r>
              <a:rPr lang="de-DE" dirty="0" smtClean="0"/>
              <a:t>Empfänger muss dem Absender folgen</a:t>
            </a:r>
          </a:p>
          <a:p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996" y="3082565"/>
            <a:ext cx="3239965" cy="303199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6461" y="3082565"/>
            <a:ext cx="3212085" cy="3010649"/>
          </a:xfrm>
          <a:prstGeom prst="rect">
            <a:avLst/>
          </a:prstGeom>
        </p:spPr>
      </p:pic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50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Tweetup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Geplante </a:t>
            </a:r>
          </a:p>
          <a:p>
            <a:r>
              <a:rPr lang="de-DE" dirty="0" smtClean="0"/>
              <a:t>Versammlung</a:t>
            </a:r>
          </a:p>
          <a:p>
            <a:r>
              <a:rPr lang="de-DE" dirty="0" smtClean="0"/>
              <a:t>z.B</a:t>
            </a:r>
            <a:r>
              <a:rPr lang="de-DE" dirty="0"/>
              <a:t>.: </a:t>
            </a:r>
            <a:endParaRPr lang="de-DE" dirty="0" smtClean="0"/>
          </a:p>
          <a:p>
            <a:r>
              <a:rPr lang="de-DE" dirty="0" smtClean="0"/>
              <a:t>http</a:t>
            </a:r>
            <a:r>
              <a:rPr lang="de-DE" dirty="0"/>
              <a:t>://</a:t>
            </a:r>
            <a:r>
              <a:rPr lang="de-DE" dirty="0" smtClean="0"/>
              <a:t>vite.io</a:t>
            </a:r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395" y="1163302"/>
            <a:ext cx="7680390" cy="4932933"/>
          </a:xfrm>
          <a:prstGeom prst="rect">
            <a:avLst/>
          </a:prstGeo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07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Suche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In Echtzeit (auch aktuelle Nachrichten)</a:t>
            </a:r>
          </a:p>
          <a:p>
            <a:r>
              <a:rPr lang="de-DE" dirty="0" smtClean="0"/>
              <a:t>Nach Begriffen</a:t>
            </a:r>
          </a:p>
          <a:p>
            <a:r>
              <a:rPr lang="de-DE" dirty="0" smtClean="0"/>
              <a:t>Nach </a:t>
            </a:r>
            <a:r>
              <a:rPr lang="de-DE" dirty="0" err="1" smtClean="0"/>
              <a:t>hashtags</a:t>
            </a:r>
            <a:endParaRPr lang="de-DE" dirty="0" smtClean="0"/>
          </a:p>
          <a:p>
            <a:r>
              <a:rPr lang="de-DE" dirty="0" smtClean="0"/>
              <a:t>Nach Personen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07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#Entdecken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Alternative zum Suchen</a:t>
            </a:r>
          </a:p>
          <a:p>
            <a:r>
              <a:rPr lang="de-DE" dirty="0" smtClean="0"/>
              <a:t>Aktivitäten (derzeit)</a:t>
            </a:r>
          </a:p>
          <a:p>
            <a:r>
              <a:rPr lang="de-DE" dirty="0" smtClean="0"/>
              <a:t>Wem folgen? (wer ist für mich</a:t>
            </a:r>
          </a:p>
          <a:p>
            <a:r>
              <a:rPr lang="de-DE" dirty="0" smtClean="0"/>
              <a:t>interessant)</a:t>
            </a:r>
          </a:p>
          <a:p>
            <a:r>
              <a:rPr lang="de-DE" dirty="0" smtClean="0"/>
              <a:t>Freunde (aus sozialen Netzwerken=</a:t>
            </a:r>
          </a:p>
          <a:p>
            <a:r>
              <a:rPr lang="de-DE" dirty="0" smtClean="0"/>
              <a:t>Beliebte Accounts (aufgrund meines Profils)</a:t>
            </a:r>
          </a:p>
          <a:p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830" y="1134322"/>
            <a:ext cx="1257300" cy="43815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0080" y="1011981"/>
            <a:ext cx="2895600" cy="4248150"/>
          </a:xfrm>
          <a:prstGeom prst="rect">
            <a:avLst/>
          </a:prstGeom>
        </p:spPr>
      </p:pic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69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Follow </a:t>
            </a:r>
            <a:r>
              <a:rPr lang="de-DE" dirty="0" err="1" smtClean="0"/>
              <a:t>Friday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#ff</a:t>
            </a:r>
          </a:p>
          <a:p>
            <a:r>
              <a:rPr lang="de-DE" dirty="0" smtClean="0"/>
              <a:t>#</a:t>
            </a:r>
            <a:r>
              <a:rPr lang="de-DE" dirty="0" err="1" smtClean="0"/>
              <a:t>FollowFriday</a:t>
            </a:r>
            <a:endParaRPr lang="de-DE" dirty="0" smtClean="0"/>
          </a:p>
          <a:p>
            <a:r>
              <a:rPr lang="de-DE" dirty="0" smtClean="0"/>
              <a:t>Wird am Freitag verschickt</a:t>
            </a:r>
          </a:p>
          <a:p>
            <a:r>
              <a:rPr lang="de-DE" dirty="0" smtClean="0"/>
              <a:t>Liste mit Personen verschicken, denen man </a:t>
            </a:r>
            <a:r>
              <a:rPr lang="de-DE" dirty="0" err="1" smtClean="0"/>
              <a:t>folgenen</a:t>
            </a:r>
            <a:r>
              <a:rPr lang="de-DE" dirty="0" smtClean="0"/>
              <a:t> sollte</a:t>
            </a:r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749" y="4811819"/>
            <a:ext cx="4629150" cy="1057275"/>
          </a:xfrm>
          <a:prstGeom prst="rect">
            <a:avLst/>
          </a:prstGeo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45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Wann </a:t>
            </a:r>
            <a:r>
              <a:rPr lang="de-DE" dirty="0" err="1" smtClean="0"/>
              <a:t>tweeten</a:t>
            </a:r>
            <a:r>
              <a:rPr lang="de-DE" dirty="0" smtClean="0"/>
              <a:t>?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r>
              <a:rPr lang="de-DE" dirty="0" smtClean="0"/>
              <a:t>Tag und Uhrzeit entscheidet darüber wie oft gelesen wie oft </a:t>
            </a:r>
            <a:r>
              <a:rPr lang="de-DE" dirty="0" err="1" smtClean="0"/>
              <a:t>retweetet</a:t>
            </a:r>
            <a:r>
              <a:rPr lang="de-DE" dirty="0" smtClean="0"/>
              <a:t> wird </a:t>
            </a:r>
            <a:r>
              <a:rPr lang="de-DE" dirty="0" smtClean="0">
                <a:sym typeface="Wingdings" panose="05000000000000000000" pitchFamily="2" charset="2"/>
              </a:rPr>
              <a:t> erhöht Reichweite</a:t>
            </a:r>
            <a:endParaRPr lang="de-DE" dirty="0" smtClean="0"/>
          </a:p>
          <a:p>
            <a:r>
              <a:rPr lang="de-DE" dirty="0" smtClean="0"/>
              <a:t>Zwischen Montag und Freitag</a:t>
            </a:r>
          </a:p>
          <a:p>
            <a:r>
              <a:rPr lang="de-DE" dirty="0" smtClean="0"/>
              <a:t>Zur Mittagszeit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11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Mit Twitter Geld verdienen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Twitter Ads</a:t>
            </a:r>
          </a:p>
          <a:p>
            <a:r>
              <a:rPr lang="de-AT" dirty="0">
                <a:hlinkClick r:id="rId2"/>
              </a:rPr>
              <a:t>https://</a:t>
            </a:r>
            <a:r>
              <a:rPr lang="de-AT" dirty="0" smtClean="0">
                <a:hlinkClick r:id="rId2"/>
              </a:rPr>
              <a:t>support.twitter.com/articles/20172013-so-funktionieren-twitter-ads</a:t>
            </a:r>
            <a:endParaRPr lang="de-AT" dirty="0" smtClean="0"/>
          </a:p>
          <a:p>
            <a:r>
              <a:rPr lang="de-DE" dirty="0" smtClean="0"/>
              <a:t>Anzeigen von: gesponserten Tweets, gesponserten Accounts, gesponserte Trends</a:t>
            </a: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43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Letzte Tipps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smtClean="0"/>
              <a:t>Folgen Sie Freunden</a:t>
            </a:r>
          </a:p>
          <a:p>
            <a:r>
              <a:rPr lang="de-DE" dirty="0" err="1" smtClean="0"/>
              <a:t>Retweeten</a:t>
            </a:r>
            <a:r>
              <a:rPr lang="de-DE" dirty="0" smtClean="0"/>
              <a:t> Sie</a:t>
            </a:r>
          </a:p>
          <a:p>
            <a:r>
              <a:rPr lang="de-DE" dirty="0" smtClean="0"/>
              <a:t>Nutzen Sie beliebte </a:t>
            </a:r>
            <a:r>
              <a:rPr lang="de-DE" dirty="0" err="1" smtClean="0"/>
              <a:t>hashtags</a:t>
            </a:r>
            <a:endParaRPr lang="de-DE" dirty="0" smtClean="0"/>
          </a:p>
          <a:p>
            <a:r>
              <a:rPr lang="de-DE" dirty="0" smtClean="0"/>
              <a:t>Antworten Sie auf Fragen</a:t>
            </a:r>
          </a:p>
          <a:p>
            <a:r>
              <a:rPr lang="de-DE" dirty="0" smtClean="0"/>
              <a:t>Verlinken Sie Ihre Twitter-Seite</a:t>
            </a:r>
          </a:p>
          <a:p>
            <a:r>
              <a:rPr lang="de-DE" dirty="0" smtClean="0"/>
              <a:t>Regelmäßig </a:t>
            </a:r>
            <a:r>
              <a:rPr lang="de-DE" dirty="0" smtClean="0"/>
              <a:t>Twittern</a:t>
            </a:r>
          </a:p>
          <a:p>
            <a:r>
              <a:rPr lang="de-DE" dirty="0" err="1" smtClean="0"/>
              <a:t>Twitterwall</a:t>
            </a:r>
            <a:r>
              <a:rPr lang="de-DE" dirty="0" smtClean="0"/>
              <a:t> </a:t>
            </a:r>
            <a:r>
              <a:rPr lang="de-DE" dirty="0" err="1" smtClean="0"/>
              <a:t>free</a:t>
            </a:r>
            <a:r>
              <a:rPr lang="de-DE"/>
              <a:t>: http://twitterfontana.com/</a:t>
            </a: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10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sz="6000" dirty="0" smtClean="0"/>
          </a:p>
          <a:p>
            <a:pPr marL="0" indent="0">
              <a:buNone/>
            </a:pPr>
            <a:r>
              <a:rPr lang="de-DE" sz="6000" dirty="0" err="1" smtClean="0"/>
              <a:t>m_klima</a:t>
            </a:r>
            <a:r>
              <a:rPr lang="de-DE" sz="6000" dirty="0" smtClean="0"/>
              <a:t> 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Twitter - Mag. Manfred Klima</a:t>
            </a:r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407" y="2634550"/>
            <a:ext cx="3746360" cy="140488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955" y="2374967"/>
            <a:ext cx="2371725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72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ückblic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Rückblic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460</Words>
  <Application>Microsoft Office PowerPoint</Application>
  <PresentationFormat>Breitbild</PresentationFormat>
  <Paragraphs>115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5" baseType="lpstr">
      <vt:lpstr>Calibri</vt:lpstr>
      <vt:lpstr>Calibri Light</vt:lpstr>
      <vt:lpstr>Wingdings</vt:lpstr>
      <vt:lpstr>Rückblick</vt:lpstr>
      <vt:lpstr>@m_klima</vt:lpstr>
      <vt:lpstr>Nutzer 03/2015 – 288 Mio.</vt:lpstr>
      <vt:lpstr>Ein Tweet =</vt:lpstr>
      <vt:lpstr>Wofür Twitter</vt:lpstr>
      <vt:lpstr>Start mit </vt:lpstr>
      <vt:lpstr>Following – Folge Ich</vt:lpstr>
      <vt:lpstr>Follower – FOLGT DIR</vt:lpstr>
      <vt:lpstr>Nachricht - Tweet</vt:lpstr>
      <vt:lpstr>#hashtag</vt:lpstr>
      <vt:lpstr>@messages</vt:lpstr>
      <vt:lpstr>Retweet</vt:lpstr>
      <vt:lpstr>Favorisieren</vt:lpstr>
      <vt:lpstr>DM – direct messages</vt:lpstr>
      <vt:lpstr>Tweetup</vt:lpstr>
      <vt:lpstr>Suche</vt:lpstr>
      <vt:lpstr>#Entdecken</vt:lpstr>
      <vt:lpstr>Follow Friday</vt:lpstr>
      <vt:lpstr>Wann tweeten?</vt:lpstr>
      <vt:lpstr>Mit Twitter Geld verdienen</vt:lpstr>
      <vt:lpstr>Letzte Tipps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@m_klima</dc:title>
  <dc:creator>Manfred Klima</dc:creator>
  <cp:lastModifiedBy>Manfred Klima</cp:lastModifiedBy>
  <cp:revision>18</cp:revision>
  <dcterms:created xsi:type="dcterms:W3CDTF">2015-04-14T08:09:24Z</dcterms:created>
  <dcterms:modified xsi:type="dcterms:W3CDTF">2015-04-14T13:30:10Z</dcterms:modified>
</cp:coreProperties>
</file>